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263" r:id="rId5"/>
    <p:sldId id="257" r:id="rId6"/>
    <p:sldId id="260" r:id="rId7"/>
    <p:sldId id="258" r:id="rId8"/>
    <p:sldId id="259" r:id="rId9"/>
    <p:sldId id="268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28650" y="2187443"/>
            <a:ext cx="78867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744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28875" y="2159000"/>
            <a:ext cx="428625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2428875" y="3733201"/>
            <a:ext cx="428625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713673"/>
            <a:ext cx="3511241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231888" y="713673"/>
            <a:ext cx="428391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8650" y="2313873"/>
            <a:ext cx="3511241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7833674" y="365125"/>
            <a:ext cx="68167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49" y="365125"/>
            <a:ext cx="7084832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1.xml"/><Relationship Id="rId6" Type="http://schemas.openxmlformats.org/officeDocument/2006/relationships/tags" Target="../tags/tag4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2.xml"/><Relationship Id="rId7" Type="http://schemas.openxmlformats.org/officeDocument/2006/relationships/tags" Target="../tags/tag5.xml"/><Relationship Id="rId6" Type="http://schemas.openxmlformats.org/officeDocument/2006/relationships/image" Target="../media/image7.jpeg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2.xml"/><Relationship Id="rId10" Type="http://schemas.openxmlformats.org/officeDocument/2006/relationships/vmlDrawing" Target="../drawings/vmlDrawing2.v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3.xml"/><Relationship Id="rId7" Type="http://schemas.openxmlformats.org/officeDocument/2006/relationships/tags" Target="../tags/tag6.xml"/><Relationship Id="rId6" Type="http://schemas.openxmlformats.org/officeDocument/2006/relationships/image" Target="../media/image7.jpeg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3.xml"/><Relationship Id="rId10" Type="http://schemas.openxmlformats.org/officeDocument/2006/relationships/vmlDrawing" Target="../drawings/vmlDrawing3.v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4.xml"/><Relationship Id="rId5" Type="http://schemas.openxmlformats.org/officeDocument/2006/relationships/tags" Target="../tags/tag7.xml"/><Relationship Id="rId4" Type="http://schemas.openxmlformats.org/officeDocument/2006/relationships/image" Target="../media/image10.emf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5.xml"/><Relationship Id="rId3" Type="http://schemas.openxmlformats.org/officeDocument/2006/relationships/tags" Target="../tags/tag8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6.xml"/><Relationship Id="rId6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4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2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7.xml"/><Relationship Id="rId3" Type="http://schemas.openxmlformats.org/officeDocument/2006/relationships/tags" Target="../tags/tag10.xml"/><Relationship Id="rId2" Type="http://schemas.openxmlformats.org/officeDocument/2006/relationships/image" Target="../media/image1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741285" y="2021205"/>
            <a:ext cx="1337310" cy="1880870"/>
            <a:chOff x="7651" y="1267"/>
            <a:chExt cx="2106" cy="2962"/>
          </a:xfrm>
        </p:grpSpPr>
        <p:sp>
          <p:nvSpPr>
            <p:cNvPr id="65" name="文本框 91"/>
            <p:cNvSpPr txBox="1"/>
            <p:nvPr/>
          </p:nvSpPr>
          <p:spPr>
            <a:xfrm>
              <a:off x="7814" y="3751"/>
              <a:ext cx="1704" cy="47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DMS</a:t>
              </a:r>
              <a:r>
                <a:rPr lang="zh-CN" altLang="en-US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服务器</a:t>
              </a:r>
              <a:endParaRPr lang="zh-CN" altLang="en-US" sz="1400" b="1" kern="1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endParaRPr>
            </a:p>
          </p:txBody>
        </p:sp>
        <p:pic>
          <p:nvPicPr>
            <p:cNvPr id="3" name="图片 2" descr="服务器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7651" y="1267"/>
              <a:ext cx="2106" cy="2581"/>
            </a:xfrm>
            <a:prstGeom prst="rect">
              <a:avLst/>
            </a:prstGeom>
          </p:spPr>
        </p:pic>
      </p:grpSp>
      <p:pic>
        <p:nvPicPr>
          <p:cNvPr id="2" name="图片 1" descr="20.超声波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" y="1952625"/>
            <a:ext cx="909955" cy="792480"/>
          </a:xfrm>
          <a:prstGeom prst="rect">
            <a:avLst/>
          </a:prstGeom>
        </p:spPr>
      </p:pic>
      <p:pic>
        <p:nvPicPr>
          <p:cNvPr id="4" name="图片 3" descr="20.超声波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75" y="1952625"/>
            <a:ext cx="918210" cy="792480"/>
          </a:xfrm>
          <a:prstGeom prst="rect">
            <a:avLst/>
          </a:prstGeom>
        </p:spPr>
      </p:pic>
      <p:pic>
        <p:nvPicPr>
          <p:cNvPr id="6" name="图片 5" descr="20.超声波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35" y="1952625"/>
            <a:ext cx="909955" cy="792480"/>
          </a:xfrm>
          <a:prstGeom prst="rect">
            <a:avLst/>
          </a:prstGeom>
        </p:spPr>
      </p:pic>
      <p:pic>
        <p:nvPicPr>
          <p:cNvPr id="11" name="图片 10" descr="20.超声波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50" y="1952625"/>
            <a:ext cx="909955" cy="792480"/>
          </a:xfrm>
          <a:prstGeom prst="rect">
            <a:avLst/>
          </a:prstGeom>
        </p:spPr>
      </p:pic>
      <p:cxnSp>
        <p:nvCxnSpPr>
          <p:cNvPr id="22" name="直接连接符 21"/>
          <p:cNvCxnSpPr>
            <a:stCxn id="2" idx="3"/>
            <a:endCxn id="4" idx="1"/>
          </p:cNvCxnSpPr>
          <p:nvPr/>
        </p:nvCxnSpPr>
        <p:spPr>
          <a:xfrm>
            <a:off x="1753870" y="2348865"/>
            <a:ext cx="54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" idx="3"/>
            <a:endCxn id="6" idx="1"/>
          </p:cNvCxnSpPr>
          <p:nvPr/>
        </p:nvCxnSpPr>
        <p:spPr>
          <a:xfrm>
            <a:off x="3220085" y="2348865"/>
            <a:ext cx="488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1" idx="1"/>
          </p:cNvCxnSpPr>
          <p:nvPr/>
        </p:nvCxnSpPr>
        <p:spPr>
          <a:xfrm>
            <a:off x="4618990" y="2357120"/>
            <a:ext cx="454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 descr="27.超声波探测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3487420"/>
            <a:ext cx="389890" cy="321945"/>
          </a:xfrm>
          <a:prstGeom prst="rect">
            <a:avLst/>
          </a:prstGeom>
        </p:spPr>
      </p:pic>
      <p:pic>
        <p:nvPicPr>
          <p:cNvPr id="26" name="图片 25" descr="27.超声波探测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4016375"/>
            <a:ext cx="389890" cy="321945"/>
          </a:xfrm>
          <a:prstGeom prst="rect">
            <a:avLst/>
          </a:prstGeom>
        </p:spPr>
      </p:pic>
      <p:pic>
        <p:nvPicPr>
          <p:cNvPr id="28" name="图片 27" descr="27.超声波探测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4613275"/>
            <a:ext cx="389890" cy="321945"/>
          </a:xfrm>
          <a:prstGeom prst="rect">
            <a:avLst/>
          </a:prstGeom>
        </p:spPr>
      </p:pic>
      <p:pic>
        <p:nvPicPr>
          <p:cNvPr id="30" name="图片 29" descr="27.超声波探测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5201920"/>
            <a:ext cx="389890" cy="321945"/>
          </a:xfrm>
          <a:prstGeom prst="rect">
            <a:avLst/>
          </a:prstGeom>
        </p:spPr>
      </p:pic>
      <p:cxnSp>
        <p:nvCxnSpPr>
          <p:cNvPr id="34" name="直接连接符 33"/>
          <p:cNvCxnSpPr>
            <a:stCxn id="25" idx="0"/>
            <a:endCxn id="2" idx="2"/>
          </p:cNvCxnSpPr>
          <p:nvPr/>
        </p:nvCxnSpPr>
        <p:spPr>
          <a:xfrm flipV="1">
            <a:off x="442595" y="2745105"/>
            <a:ext cx="856615" cy="742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714750" y="614045"/>
            <a:ext cx="90424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超声波</a:t>
            </a:r>
            <a:endParaRPr lang="zh-CN" altLang="zh-CN"/>
          </a:p>
        </p:txBody>
      </p:sp>
      <p:sp>
        <p:nvSpPr>
          <p:cNvPr id="43" name="文本框 42"/>
          <p:cNvSpPr txBox="1"/>
          <p:nvPr/>
        </p:nvSpPr>
        <p:spPr>
          <a:xfrm>
            <a:off x="1636395" y="1501140"/>
            <a:ext cx="4572000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走</a:t>
            </a:r>
            <a:r>
              <a:rPr lang="en-US" altLang="zh-CN" sz="1000"/>
              <a:t>485</a:t>
            </a:r>
            <a:r>
              <a:rPr lang="zh-CN" altLang="en-US" sz="1000"/>
              <a:t>连线，建议每条</a:t>
            </a:r>
            <a:r>
              <a:rPr lang="en-US" altLang="zh-CN" sz="1000"/>
              <a:t>485</a:t>
            </a:r>
            <a:r>
              <a:rPr lang="zh-CN" altLang="en-US" sz="1000"/>
              <a:t>线带</a:t>
            </a:r>
            <a:r>
              <a:rPr lang="en-US" altLang="zh-CN" sz="1000"/>
              <a:t>32</a:t>
            </a:r>
            <a:r>
              <a:rPr lang="zh-CN" altLang="en-US" sz="1000"/>
              <a:t>个管理器，每个管理器满载</a:t>
            </a:r>
            <a:r>
              <a:rPr lang="en-US" altLang="zh-CN" sz="1000"/>
              <a:t>64</a:t>
            </a:r>
            <a:r>
              <a:rPr lang="zh-CN" altLang="en-US" sz="1000"/>
              <a:t>个探测器</a:t>
            </a:r>
            <a:endParaRPr lang="zh-CN" altLang="en-US" sz="1000"/>
          </a:p>
        </p:txBody>
      </p:sp>
      <p:sp>
        <p:nvSpPr>
          <p:cNvPr id="44" name="文本框 43"/>
          <p:cNvSpPr txBox="1"/>
          <p:nvPr/>
        </p:nvSpPr>
        <p:spPr>
          <a:xfrm>
            <a:off x="6495415" y="2094230"/>
            <a:ext cx="1134745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服务器轮询设备</a:t>
            </a:r>
            <a:endParaRPr lang="zh-CN" altLang="en-US" sz="1000"/>
          </a:p>
        </p:txBody>
      </p:sp>
      <p:cxnSp>
        <p:nvCxnSpPr>
          <p:cNvPr id="49" name="直接连接符 48"/>
          <p:cNvCxnSpPr>
            <a:stCxn id="45" idx="0"/>
            <a:endCxn id="2" idx="2"/>
          </p:cNvCxnSpPr>
          <p:nvPr/>
        </p:nvCxnSpPr>
        <p:spPr>
          <a:xfrm flipV="1">
            <a:off x="1038860" y="2745105"/>
            <a:ext cx="260350" cy="742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5" idx="2"/>
            <a:endCxn id="26" idx="0"/>
          </p:cNvCxnSpPr>
          <p:nvPr/>
        </p:nvCxnSpPr>
        <p:spPr>
          <a:xfrm>
            <a:off x="442595" y="3809365"/>
            <a:ext cx="0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26" idx="2"/>
            <a:endCxn id="28" idx="0"/>
          </p:cNvCxnSpPr>
          <p:nvPr/>
        </p:nvCxnSpPr>
        <p:spPr>
          <a:xfrm>
            <a:off x="442595" y="4338320"/>
            <a:ext cx="0" cy="274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28" idx="2"/>
            <a:endCxn id="30" idx="0"/>
          </p:cNvCxnSpPr>
          <p:nvPr/>
        </p:nvCxnSpPr>
        <p:spPr>
          <a:xfrm>
            <a:off x="442595" y="4935220"/>
            <a:ext cx="0" cy="26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 descr="27.超声波探测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" y="3426460"/>
            <a:ext cx="389890" cy="321945"/>
          </a:xfrm>
          <a:prstGeom prst="rect">
            <a:avLst/>
          </a:prstGeom>
        </p:spPr>
      </p:pic>
      <p:pic>
        <p:nvPicPr>
          <p:cNvPr id="54" name="图片 53" descr="27.超声波探测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" y="3955415"/>
            <a:ext cx="389890" cy="321945"/>
          </a:xfrm>
          <a:prstGeom prst="rect">
            <a:avLst/>
          </a:prstGeom>
        </p:spPr>
      </p:pic>
      <p:pic>
        <p:nvPicPr>
          <p:cNvPr id="55" name="图片 54" descr="27.超声波探测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" y="4552315"/>
            <a:ext cx="389890" cy="321945"/>
          </a:xfrm>
          <a:prstGeom prst="rect">
            <a:avLst/>
          </a:prstGeom>
        </p:spPr>
      </p:pic>
      <p:pic>
        <p:nvPicPr>
          <p:cNvPr id="56" name="图片 55" descr="27.超声波探测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" y="5140960"/>
            <a:ext cx="389890" cy="321945"/>
          </a:xfrm>
          <a:prstGeom prst="rect">
            <a:avLst/>
          </a:prstGeom>
        </p:spPr>
      </p:pic>
      <p:cxnSp>
        <p:nvCxnSpPr>
          <p:cNvPr id="57" name="直接连接符 56"/>
          <p:cNvCxnSpPr>
            <a:stCxn id="53" idx="2"/>
            <a:endCxn id="54" idx="0"/>
          </p:cNvCxnSpPr>
          <p:nvPr/>
        </p:nvCxnSpPr>
        <p:spPr>
          <a:xfrm>
            <a:off x="1038860" y="3748405"/>
            <a:ext cx="0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54" idx="2"/>
            <a:endCxn id="55" idx="0"/>
          </p:cNvCxnSpPr>
          <p:nvPr/>
        </p:nvCxnSpPr>
        <p:spPr>
          <a:xfrm>
            <a:off x="1038860" y="4277360"/>
            <a:ext cx="0" cy="274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5" idx="2"/>
            <a:endCxn id="56" idx="0"/>
          </p:cNvCxnSpPr>
          <p:nvPr/>
        </p:nvCxnSpPr>
        <p:spPr>
          <a:xfrm>
            <a:off x="1038860" y="4874260"/>
            <a:ext cx="0" cy="26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对象 60"/>
          <p:cNvGraphicFramePr/>
          <p:nvPr/>
        </p:nvGraphicFramePr>
        <p:xfrm>
          <a:off x="6388100" y="2626360"/>
          <a:ext cx="525145" cy="71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4" imgW="2781300" imgH="3381375" progId="Picture.PicObj.1">
                  <p:embed/>
                </p:oleObj>
              </mc:Choice>
              <mc:Fallback>
                <p:oleObj name="" r:id="rId4" imgW="2781300" imgH="3381375" progId="Picture.PicObj.1">
                  <p:embed/>
                  <p:pic>
                    <p:nvPicPr>
                      <p:cNvPr id="0" name="图片 61"/>
                      <p:cNvPicPr/>
                      <p:nvPr/>
                    </p:nvPicPr>
                    <p:blipFill>
                      <a:blip r:embed="rId5"/>
                    </p:blipFill>
                    <p:spPr>
                      <a:xfrm>
                        <a:off x="6388100" y="2626360"/>
                        <a:ext cx="525145" cy="713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直接连接符 68"/>
          <p:cNvCxnSpPr>
            <a:stCxn id="11" idx="3"/>
          </p:cNvCxnSpPr>
          <p:nvPr/>
        </p:nvCxnSpPr>
        <p:spPr>
          <a:xfrm>
            <a:off x="5983605" y="2348865"/>
            <a:ext cx="400685" cy="653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1" idx="3"/>
            <a:endCxn id="3" idx="3"/>
          </p:cNvCxnSpPr>
          <p:nvPr/>
        </p:nvCxnSpPr>
        <p:spPr>
          <a:xfrm flipV="1">
            <a:off x="6913245" y="2840990"/>
            <a:ext cx="828040" cy="1422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1" idx="3"/>
            <a:endCxn id="3" idx="3"/>
          </p:cNvCxnSpPr>
          <p:nvPr/>
        </p:nvCxnSpPr>
        <p:spPr>
          <a:xfrm>
            <a:off x="5983605" y="2348865"/>
            <a:ext cx="1757680" cy="492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6072505" y="3405505"/>
            <a:ext cx="1458595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485</a:t>
            </a:r>
            <a:r>
              <a:rPr lang="zh-CN" altLang="en-US" sz="1000"/>
              <a:t>转网络（可选）</a:t>
            </a:r>
            <a:endParaRPr lang="zh-CN" altLang="en-US" sz="1000"/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263765" y="1606550"/>
            <a:ext cx="1337310" cy="1880870"/>
            <a:chOff x="7651" y="1267"/>
            <a:chExt cx="2106" cy="2962"/>
          </a:xfrm>
        </p:grpSpPr>
        <p:sp>
          <p:nvSpPr>
            <p:cNvPr id="2" name="文本框 91"/>
            <p:cNvSpPr txBox="1"/>
            <p:nvPr/>
          </p:nvSpPr>
          <p:spPr>
            <a:xfrm>
              <a:off x="7814" y="3751"/>
              <a:ext cx="1704" cy="47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DMS</a:t>
              </a:r>
              <a:r>
                <a:rPr lang="zh-CN" altLang="en-US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服务器</a:t>
              </a:r>
              <a:endParaRPr lang="zh-CN" altLang="en-US" sz="1400" b="1" kern="1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endParaRPr>
            </a:p>
          </p:txBody>
        </p:sp>
        <p:pic>
          <p:nvPicPr>
            <p:cNvPr id="3" name="图片 2" descr="服务器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7651" y="1267"/>
              <a:ext cx="2106" cy="2581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>
            <a:stCxn id="5" idx="3"/>
            <a:endCxn id="6" idx="1"/>
          </p:cNvCxnSpPr>
          <p:nvPr/>
        </p:nvCxnSpPr>
        <p:spPr>
          <a:xfrm>
            <a:off x="3115945" y="2390140"/>
            <a:ext cx="54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6" idx="3"/>
            <a:endCxn id="7" idx="1"/>
          </p:cNvCxnSpPr>
          <p:nvPr/>
        </p:nvCxnSpPr>
        <p:spPr>
          <a:xfrm>
            <a:off x="4582160" y="2390140"/>
            <a:ext cx="488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0" idx="3"/>
            <a:endCxn id="3" idx="3"/>
          </p:cNvCxnSpPr>
          <p:nvPr/>
        </p:nvCxnSpPr>
        <p:spPr>
          <a:xfrm>
            <a:off x="5887085" y="2357755"/>
            <a:ext cx="1376680" cy="68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714750" y="614045"/>
            <a:ext cx="90424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旧红外</a:t>
            </a:r>
            <a:endParaRPr lang="zh-CN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636395" y="1501140"/>
            <a:ext cx="4572000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走</a:t>
            </a:r>
            <a:r>
              <a:rPr lang="en-US" altLang="zh-CN" sz="1000"/>
              <a:t>485</a:t>
            </a:r>
            <a:r>
              <a:rPr lang="zh-CN" altLang="en-US" sz="1000"/>
              <a:t>连线，建议每条</a:t>
            </a:r>
            <a:r>
              <a:rPr lang="en-US" altLang="zh-CN" sz="1000"/>
              <a:t>485</a:t>
            </a:r>
            <a:r>
              <a:rPr lang="zh-CN" altLang="en-US" sz="1000"/>
              <a:t>线带</a:t>
            </a:r>
            <a:r>
              <a:rPr lang="en-US" altLang="zh-CN" sz="1000"/>
              <a:t>32</a:t>
            </a:r>
            <a:r>
              <a:rPr lang="zh-CN" altLang="en-US" sz="1000"/>
              <a:t>个管理器，每个管理器满载</a:t>
            </a:r>
            <a:r>
              <a:rPr lang="en-US" altLang="zh-CN" sz="1000"/>
              <a:t>32</a:t>
            </a:r>
            <a:r>
              <a:rPr lang="zh-CN" altLang="en-US" sz="1000"/>
              <a:t>个探测器</a:t>
            </a:r>
            <a:endParaRPr lang="zh-CN" altLang="en-US" sz="1000"/>
          </a:p>
        </p:txBody>
      </p:sp>
      <p:sp>
        <p:nvSpPr>
          <p:cNvPr id="17" name="文本框 16"/>
          <p:cNvSpPr txBox="1"/>
          <p:nvPr/>
        </p:nvSpPr>
        <p:spPr>
          <a:xfrm>
            <a:off x="6129020" y="2021205"/>
            <a:ext cx="1134745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服务器轮询设备</a:t>
            </a:r>
            <a:endParaRPr lang="zh-CN" altLang="en-US" sz="1000"/>
          </a:p>
        </p:txBody>
      </p:sp>
      <p:pic>
        <p:nvPicPr>
          <p:cNvPr id="18" name="图片 17" descr="红外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340" y="1887855"/>
            <a:ext cx="716915" cy="1003935"/>
          </a:xfrm>
          <a:prstGeom prst="rect">
            <a:avLst/>
          </a:prstGeom>
        </p:spPr>
      </p:pic>
      <p:cxnSp>
        <p:nvCxnSpPr>
          <p:cNvPr id="21" name="直接连接符 20"/>
          <p:cNvCxnSpPr>
            <a:stCxn id="10" idx="0"/>
            <a:endCxn id="18" idx="2"/>
          </p:cNvCxnSpPr>
          <p:nvPr/>
        </p:nvCxnSpPr>
        <p:spPr>
          <a:xfrm flipV="1">
            <a:off x="1812925" y="2891790"/>
            <a:ext cx="893445" cy="62865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8" idx="2"/>
          </p:cNvCxnSpPr>
          <p:nvPr/>
        </p:nvCxnSpPr>
        <p:spPr>
          <a:xfrm flipH="1" flipV="1">
            <a:off x="2706370" y="2891790"/>
            <a:ext cx="854075" cy="62865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18" idx="2"/>
          </p:cNvCxnSpPr>
          <p:nvPr/>
        </p:nvCxnSpPr>
        <p:spPr>
          <a:xfrm flipH="1" flipV="1">
            <a:off x="2706370" y="2891790"/>
            <a:ext cx="300355" cy="62865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2401570" y="2907030"/>
            <a:ext cx="295275" cy="61341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红外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280" y="1903095"/>
            <a:ext cx="716915" cy="1003935"/>
          </a:xfrm>
          <a:prstGeom prst="rect">
            <a:avLst/>
          </a:prstGeom>
        </p:spPr>
      </p:pic>
      <p:pic>
        <p:nvPicPr>
          <p:cNvPr id="35" name="图片 34" descr="红外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0" y="1918970"/>
            <a:ext cx="716915" cy="1003935"/>
          </a:xfrm>
          <a:prstGeom prst="rect">
            <a:avLst/>
          </a:prstGeom>
        </p:spPr>
      </p:pic>
      <p:pic>
        <p:nvPicPr>
          <p:cNvPr id="63" name="图片 62" descr="5.红外探测器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3520440"/>
            <a:ext cx="318135" cy="257810"/>
          </a:xfrm>
          <a:prstGeom prst="rect">
            <a:avLst/>
          </a:prstGeom>
        </p:spPr>
      </p:pic>
      <p:pic>
        <p:nvPicPr>
          <p:cNvPr id="64" name="图片 63" descr="5.红外探测器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745" y="3520440"/>
            <a:ext cx="318135" cy="257810"/>
          </a:xfrm>
          <a:prstGeom prst="rect">
            <a:avLst/>
          </a:prstGeom>
        </p:spPr>
      </p:pic>
      <p:pic>
        <p:nvPicPr>
          <p:cNvPr id="67" name="图片 66" descr="5.红外探测器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45" y="3520440"/>
            <a:ext cx="318135" cy="257810"/>
          </a:xfrm>
          <a:prstGeom prst="rect">
            <a:avLst/>
          </a:prstGeom>
        </p:spPr>
      </p:pic>
      <p:pic>
        <p:nvPicPr>
          <p:cNvPr id="71" name="图片 70" descr="5.红外探测器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75" y="3520440"/>
            <a:ext cx="318135" cy="257810"/>
          </a:xfrm>
          <a:prstGeom prst="rect">
            <a:avLst/>
          </a:prstGeom>
        </p:spPr>
      </p:pic>
      <p:graphicFrame>
        <p:nvGraphicFramePr>
          <p:cNvPr id="75" name="对象 74"/>
          <p:cNvGraphicFramePr/>
          <p:nvPr/>
        </p:nvGraphicFramePr>
        <p:xfrm>
          <a:off x="6312535" y="2532380"/>
          <a:ext cx="525145" cy="71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" name="" r:id="rId4" imgW="2781300" imgH="3381375" progId="Picture.PicObj.1">
                  <p:embed/>
                </p:oleObj>
              </mc:Choice>
              <mc:Fallback>
                <p:oleObj name="" r:id="rId4" imgW="2781300" imgH="3381375" progId="Picture.PicObj.1">
                  <p:embed/>
                  <p:pic>
                    <p:nvPicPr>
                      <p:cNvPr id="0" name="图片 61"/>
                      <p:cNvPicPr/>
                      <p:nvPr/>
                    </p:nvPicPr>
                    <p:blipFill>
                      <a:blip r:embed="rId5"/>
                    </p:blipFill>
                    <p:spPr>
                      <a:xfrm>
                        <a:off x="6312535" y="2532380"/>
                        <a:ext cx="525145" cy="713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>
            <a:stCxn id="40" idx="3"/>
            <a:endCxn id="75" idx="1"/>
          </p:cNvCxnSpPr>
          <p:nvPr/>
        </p:nvCxnSpPr>
        <p:spPr>
          <a:xfrm>
            <a:off x="5887085" y="2357755"/>
            <a:ext cx="425450" cy="531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75" idx="3"/>
            <a:endCxn id="3" idx="3"/>
          </p:cNvCxnSpPr>
          <p:nvPr/>
        </p:nvCxnSpPr>
        <p:spPr>
          <a:xfrm flipV="1">
            <a:off x="6837680" y="2426335"/>
            <a:ext cx="426085" cy="462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5805170" y="3396615"/>
            <a:ext cx="1458595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485</a:t>
            </a:r>
            <a:r>
              <a:rPr lang="zh-CN" altLang="en-US" sz="1000"/>
              <a:t>转网络（可选）</a:t>
            </a:r>
            <a:endParaRPr lang="zh-CN" altLang="en-US" sz="1000"/>
          </a:p>
        </p:txBody>
      </p:sp>
      <p:pic>
        <p:nvPicPr>
          <p:cNvPr id="81" name="图片 80" descr="区域灯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45" y="2134235"/>
            <a:ext cx="680720" cy="510540"/>
          </a:xfrm>
          <a:prstGeom prst="rect">
            <a:avLst/>
          </a:prstGeom>
        </p:spPr>
      </p:pic>
      <p:cxnSp>
        <p:nvCxnSpPr>
          <p:cNvPr id="82" name="直接连接符 81"/>
          <p:cNvCxnSpPr>
            <a:stCxn id="81" idx="3"/>
            <a:endCxn id="18" idx="1"/>
          </p:cNvCxnSpPr>
          <p:nvPr/>
        </p:nvCxnSpPr>
        <p:spPr>
          <a:xfrm>
            <a:off x="1421765" y="2389505"/>
            <a:ext cx="91757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63765" y="1606550"/>
            <a:ext cx="1337310" cy="1880870"/>
            <a:chOff x="7651" y="1267"/>
            <a:chExt cx="2106" cy="2962"/>
          </a:xfrm>
        </p:grpSpPr>
        <p:sp>
          <p:nvSpPr>
            <p:cNvPr id="3" name="文本框 91"/>
            <p:cNvSpPr txBox="1"/>
            <p:nvPr/>
          </p:nvSpPr>
          <p:spPr>
            <a:xfrm>
              <a:off x="7814" y="3751"/>
              <a:ext cx="1704" cy="47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DMS</a:t>
              </a:r>
              <a:r>
                <a:rPr lang="zh-CN" altLang="en-US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服务器</a:t>
              </a:r>
              <a:endParaRPr lang="zh-CN" altLang="en-US" sz="1400" b="1" kern="1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endParaRPr>
            </a:p>
          </p:txBody>
        </p:sp>
        <p:pic>
          <p:nvPicPr>
            <p:cNvPr id="4" name="图片 3" descr="服务器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7651" y="1267"/>
              <a:ext cx="2106" cy="2581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>
            <a:off x="1753870" y="2357120"/>
            <a:ext cx="54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20085" y="2357120"/>
            <a:ext cx="488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618990" y="2357120"/>
            <a:ext cx="454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3" idx="3"/>
            <a:endCxn id="4" idx="3"/>
          </p:cNvCxnSpPr>
          <p:nvPr/>
        </p:nvCxnSpPr>
        <p:spPr>
          <a:xfrm>
            <a:off x="5887085" y="2357755"/>
            <a:ext cx="1376680" cy="68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714750" y="614045"/>
            <a:ext cx="90424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新红外</a:t>
            </a:r>
            <a:endParaRPr lang="zh-CN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1636395" y="1501140"/>
            <a:ext cx="4572000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走</a:t>
            </a:r>
            <a:r>
              <a:rPr lang="en-US" altLang="zh-CN" sz="1000"/>
              <a:t>485</a:t>
            </a:r>
            <a:r>
              <a:rPr lang="zh-CN" altLang="en-US" sz="1000"/>
              <a:t>连线，建议每条</a:t>
            </a:r>
            <a:r>
              <a:rPr lang="en-US" altLang="zh-CN" sz="1000"/>
              <a:t>485</a:t>
            </a:r>
            <a:r>
              <a:rPr lang="zh-CN" altLang="en-US" sz="1000"/>
              <a:t>线带</a:t>
            </a:r>
            <a:r>
              <a:rPr lang="en-US" altLang="zh-CN" sz="1000"/>
              <a:t>5</a:t>
            </a:r>
            <a:r>
              <a:rPr lang="zh-CN" altLang="en-US" sz="1000"/>
              <a:t>个管理器，每个管理器</a:t>
            </a:r>
            <a:r>
              <a:rPr lang="en-US" altLang="zh-CN" sz="1000"/>
              <a:t>40</a:t>
            </a:r>
            <a:r>
              <a:rPr lang="zh-CN" altLang="en-US" sz="1000"/>
              <a:t>个探测器</a:t>
            </a:r>
            <a:endParaRPr lang="zh-CN" altLang="en-US" sz="1000"/>
          </a:p>
        </p:txBody>
      </p:sp>
      <p:sp>
        <p:nvSpPr>
          <p:cNvPr id="35" name="文本框 34"/>
          <p:cNvSpPr txBox="1"/>
          <p:nvPr/>
        </p:nvSpPr>
        <p:spPr>
          <a:xfrm>
            <a:off x="6008370" y="2016760"/>
            <a:ext cx="1358900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设备主动上报数据</a:t>
            </a:r>
            <a:endParaRPr lang="zh-CN" altLang="en-US" sz="1000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1911985" y="2784475"/>
            <a:ext cx="893445" cy="62865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2805430" y="2784475"/>
            <a:ext cx="854075" cy="62865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 flipV="1">
            <a:off x="2805430" y="2784475"/>
            <a:ext cx="300355" cy="62865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2508885" y="2799715"/>
            <a:ext cx="295275" cy="61341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红外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05" y="1870075"/>
            <a:ext cx="716915" cy="1003935"/>
          </a:xfrm>
          <a:prstGeom prst="rect">
            <a:avLst/>
          </a:prstGeom>
        </p:spPr>
      </p:pic>
      <p:pic>
        <p:nvPicPr>
          <p:cNvPr id="42" name="图片 41" descr="红外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95" y="1885950"/>
            <a:ext cx="716915" cy="1003935"/>
          </a:xfrm>
          <a:prstGeom prst="rect">
            <a:avLst/>
          </a:prstGeom>
        </p:spPr>
      </p:pic>
      <p:pic>
        <p:nvPicPr>
          <p:cNvPr id="43" name="图片 42" descr="红外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0" y="1855470"/>
            <a:ext cx="716915" cy="1003935"/>
          </a:xfrm>
          <a:prstGeom prst="rect">
            <a:avLst/>
          </a:prstGeom>
        </p:spPr>
      </p:pic>
      <p:pic>
        <p:nvPicPr>
          <p:cNvPr id="63" name="图片 62" descr="5.红外探测器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15" y="3413125"/>
            <a:ext cx="318135" cy="257810"/>
          </a:xfrm>
          <a:prstGeom prst="rect">
            <a:avLst/>
          </a:prstGeom>
        </p:spPr>
      </p:pic>
      <p:pic>
        <p:nvPicPr>
          <p:cNvPr id="64" name="图片 63" descr="5.红外探测器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60" y="3413125"/>
            <a:ext cx="318135" cy="257810"/>
          </a:xfrm>
          <a:prstGeom prst="rect">
            <a:avLst/>
          </a:prstGeom>
        </p:spPr>
      </p:pic>
      <p:pic>
        <p:nvPicPr>
          <p:cNvPr id="67" name="图片 66" descr="5.红外探测器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60" y="3413125"/>
            <a:ext cx="318135" cy="257810"/>
          </a:xfrm>
          <a:prstGeom prst="rect">
            <a:avLst/>
          </a:prstGeom>
        </p:spPr>
      </p:pic>
      <p:pic>
        <p:nvPicPr>
          <p:cNvPr id="71" name="图片 70" descr="5.红外探测器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90" y="3413125"/>
            <a:ext cx="318135" cy="257810"/>
          </a:xfrm>
          <a:prstGeom prst="rect">
            <a:avLst/>
          </a:prstGeom>
        </p:spPr>
      </p:pic>
      <p:graphicFrame>
        <p:nvGraphicFramePr>
          <p:cNvPr id="75" name="对象 74"/>
          <p:cNvGraphicFramePr/>
          <p:nvPr/>
        </p:nvGraphicFramePr>
        <p:xfrm>
          <a:off x="6312535" y="2532380"/>
          <a:ext cx="525145" cy="71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" name="" r:id="rId4" imgW="2781300" imgH="3381375" progId="Picture.PicObj.1">
                  <p:embed/>
                </p:oleObj>
              </mc:Choice>
              <mc:Fallback>
                <p:oleObj name="" r:id="rId4" imgW="2781300" imgH="3381375" progId="Picture.PicObj.1">
                  <p:embed/>
                  <p:pic>
                    <p:nvPicPr>
                      <p:cNvPr id="0" name="图片 61"/>
                      <p:cNvPicPr/>
                      <p:nvPr/>
                    </p:nvPicPr>
                    <p:blipFill>
                      <a:blip r:embed="rId5"/>
                    </p:blipFill>
                    <p:spPr>
                      <a:xfrm>
                        <a:off x="6312535" y="2532380"/>
                        <a:ext cx="525145" cy="713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>
            <a:stCxn id="43" idx="3"/>
            <a:endCxn id="75" idx="1"/>
          </p:cNvCxnSpPr>
          <p:nvPr/>
        </p:nvCxnSpPr>
        <p:spPr>
          <a:xfrm>
            <a:off x="5887085" y="2357755"/>
            <a:ext cx="425450" cy="531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75" idx="3"/>
            <a:endCxn id="4" idx="3"/>
          </p:cNvCxnSpPr>
          <p:nvPr/>
        </p:nvCxnSpPr>
        <p:spPr>
          <a:xfrm flipV="1">
            <a:off x="6837680" y="2426335"/>
            <a:ext cx="426085" cy="462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5805170" y="3396615"/>
            <a:ext cx="1458595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485</a:t>
            </a:r>
            <a:r>
              <a:rPr lang="zh-CN" altLang="en-US" sz="1000"/>
              <a:t>转网络（可选）</a:t>
            </a:r>
            <a:endParaRPr lang="zh-CN" altLang="en-US" sz="1000"/>
          </a:p>
        </p:txBody>
      </p:sp>
      <p:pic>
        <p:nvPicPr>
          <p:cNvPr id="81" name="图片 80" descr="区域灯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70" y="2117090"/>
            <a:ext cx="680720" cy="5105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314565" y="1702435"/>
            <a:ext cx="1337310" cy="1880870"/>
            <a:chOff x="7651" y="1267"/>
            <a:chExt cx="2106" cy="2962"/>
          </a:xfrm>
        </p:grpSpPr>
        <p:sp>
          <p:nvSpPr>
            <p:cNvPr id="14" name="文本框 91"/>
            <p:cNvSpPr txBox="1"/>
            <p:nvPr/>
          </p:nvSpPr>
          <p:spPr>
            <a:xfrm>
              <a:off x="7814" y="3751"/>
              <a:ext cx="1704" cy="47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DMS</a:t>
              </a:r>
              <a:r>
                <a:rPr lang="zh-CN" altLang="en-US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服务器</a:t>
              </a:r>
              <a:endParaRPr lang="zh-CN" altLang="en-US" sz="1400" b="1" kern="1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endParaRPr>
            </a:p>
          </p:txBody>
        </p:sp>
        <p:pic>
          <p:nvPicPr>
            <p:cNvPr id="18" name="图片 17" descr="服务器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7651" y="1267"/>
              <a:ext cx="2106" cy="2581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3714750" y="614045"/>
            <a:ext cx="90424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地磁</a:t>
            </a:r>
            <a:endParaRPr lang="zh-CN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1636395" y="1351915"/>
            <a:ext cx="4572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建议每条链路</a:t>
            </a:r>
            <a:r>
              <a:rPr lang="en-US" altLang="zh-CN" sz="1000"/>
              <a:t>5</a:t>
            </a:r>
            <a:r>
              <a:rPr lang="zh-CN" altLang="en-US" sz="1000"/>
              <a:t>个管理器，最多</a:t>
            </a:r>
            <a:r>
              <a:rPr lang="en-US" altLang="zh-CN" sz="1000"/>
              <a:t>20</a:t>
            </a:r>
            <a:r>
              <a:rPr lang="en-US" altLang="zh-CN" sz="1000"/>
              <a:t>0</a:t>
            </a:r>
            <a:r>
              <a:rPr lang="zh-CN" altLang="en-US" sz="1000"/>
              <a:t>个探测器</a:t>
            </a:r>
            <a:endParaRPr lang="zh-CN" altLang="en-US" sz="1000"/>
          </a:p>
        </p:txBody>
      </p:sp>
      <p:pic>
        <p:nvPicPr>
          <p:cNvPr id="28" name="图片 27" descr="1.地磁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2900045"/>
            <a:ext cx="636270" cy="871220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29" name="图片 28" descr="1.地磁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65" y="1708150"/>
            <a:ext cx="636270" cy="871220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31" name="图片 30" descr="1.地磁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45" y="4480560"/>
            <a:ext cx="636270" cy="871220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32" name="图片 31" descr="1.地磁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175" y="4480560"/>
            <a:ext cx="636270" cy="871220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33" name="图片 32" descr="1.地磁管理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260" y="2993390"/>
            <a:ext cx="636270" cy="871220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0" name="文本框 49"/>
          <p:cNvSpPr txBox="1"/>
          <p:nvPr/>
        </p:nvSpPr>
        <p:spPr>
          <a:xfrm>
            <a:off x="2272665" y="3487420"/>
            <a:ext cx="972820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ZigBee</a:t>
            </a:r>
            <a:r>
              <a:rPr lang="zh-CN" altLang="en-US" sz="1000"/>
              <a:t>组网</a:t>
            </a:r>
            <a:endParaRPr lang="zh-CN" altLang="en-US" sz="1000"/>
          </a:p>
        </p:txBody>
      </p:sp>
      <p:sp>
        <p:nvSpPr>
          <p:cNvPr id="54" name="文本框 53"/>
          <p:cNvSpPr txBox="1"/>
          <p:nvPr/>
        </p:nvSpPr>
        <p:spPr>
          <a:xfrm rot="20340000">
            <a:off x="5145405" y="2394585"/>
            <a:ext cx="1358900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设备主动上报数据</a:t>
            </a:r>
            <a:endParaRPr lang="zh-CN" altLang="en-US" sz="1000"/>
          </a:p>
        </p:txBody>
      </p:sp>
      <p:sp>
        <p:nvSpPr>
          <p:cNvPr id="55" name="文本框 54"/>
          <p:cNvSpPr txBox="1"/>
          <p:nvPr/>
        </p:nvSpPr>
        <p:spPr>
          <a:xfrm rot="20280000">
            <a:off x="5890260" y="2634615"/>
            <a:ext cx="64770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485</a:t>
            </a:r>
            <a:endParaRPr lang="en-US" altLang="zh-CN" sz="1000"/>
          </a:p>
        </p:txBody>
      </p:sp>
      <p:sp>
        <p:nvSpPr>
          <p:cNvPr id="57" name="文本框 56"/>
          <p:cNvSpPr txBox="1"/>
          <p:nvPr/>
        </p:nvSpPr>
        <p:spPr>
          <a:xfrm>
            <a:off x="6038850" y="4121150"/>
            <a:ext cx="52133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4G</a:t>
            </a:r>
            <a:endParaRPr lang="en-US" altLang="zh-CN" sz="1000"/>
          </a:p>
        </p:txBody>
      </p:sp>
      <p:sp>
        <p:nvSpPr>
          <p:cNvPr id="61" name="流程图: 可选过程 94"/>
          <p:cNvSpPr/>
          <p:nvPr/>
        </p:nvSpPr>
        <p:spPr>
          <a:xfrm>
            <a:off x="1085215" y="1708150"/>
            <a:ext cx="3249930" cy="3798570"/>
          </a:xfrm>
          <a:prstGeom prst="flowChartAlternateProcess">
            <a:avLst/>
          </a:prstGeom>
          <a:noFill/>
          <a:ln w="50800" cmpd="sng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8" name="图片 57" descr="地磁探测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0" y="5854700"/>
            <a:ext cx="828040" cy="561340"/>
          </a:xfrm>
          <a:prstGeom prst="rect">
            <a:avLst/>
          </a:prstGeom>
        </p:spPr>
      </p:pic>
      <p:pic>
        <p:nvPicPr>
          <p:cNvPr id="59" name="图片 58" descr="地磁探测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30" y="5854700"/>
            <a:ext cx="828040" cy="561340"/>
          </a:xfrm>
          <a:prstGeom prst="rect">
            <a:avLst/>
          </a:prstGeom>
        </p:spPr>
      </p:pic>
      <p:pic>
        <p:nvPicPr>
          <p:cNvPr id="60" name="图片 59" descr="地磁探测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145" y="5854700"/>
            <a:ext cx="828040" cy="561340"/>
          </a:xfrm>
          <a:prstGeom prst="rect">
            <a:avLst/>
          </a:prstGeom>
        </p:spPr>
      </p:pic>
      <p:cxnSp>
        <p:nvCxnSpPr>
          <p:cNvPr id="62" name="直接连接符 61"/>
          <p:cNvCxnSpPr/>
          <p:nvPr/>
        </p:nvCxnSpPr>
        <p:spPr>
          <a:xfrm flipV="1">
            <a:off x="3041650" y="5339080"/>
            <a:ext cx="433705" cy="51562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59" idx="0"/>
            <a:endCxn id="32" idx="2"/>
          </p:cNvCxnSpPr>
          <p:nvPr/>
        </p:nvCxnSpPr>
        <p:spPr>
          <a:xfrm flipH="1" flipV="1">
            <a:off x="3496310" y="5351780"/>
            <a:ext cx="256540" cy="50292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60" idx="0"/>
          </p:cNvCxnSpPr>
          <p:nvPr/>
        </p:nvCxnSpPr>
        <p:spPr>
          <a:xfrm flipH="1" flipV="1">
            <a:off x="3500755" y="5351780"/>
            <a:ext cx="1248410" cy="50292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1" idx="3"/>
            <a:endCxn id="18" idx="3"/>
          </p:cNvCxnSpPr>
          <p:nvPr/>
        </p:nvCxnSpPr>
        <p:spPr>
          <a:xfrm flipV="1">
            <a:off x="4335145" y="2522220"/>
            <a:ext cx="2979420" cy="108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3583305"/>
            <a:ext cx="301625" cy="389255"/>
          </a:xfrm>
          <a:prstGeom prst="rect">
            <a:avLst/>
          </a:prstGeom>
        </p:spPr>
      </p:pic>
      <p:cxnSp>
        <p:nvCxnSpPr>
          <p:cNvPr id="73" name="直接连接符 72"/>
          <p:cNvCxnSpPr>
            <a:endCxn id="72" idx="1"/>
          </p:cNvCxnSpPr>
          <p:nvPr/>
        </p:nvCxnSpPr>
        <p:spPr>
          <a:xfrm>
            <a:off x="4345305" y="3608070"/>
            <a:ext cx="1693545" cy="17018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72" idx="3"/>
            <a:endCxn id="18" idx="2"/>
          </p:cNvCxnSpPr>
          <p:nvPr/>
        </p:nvCxnSpPr>
        <p:spPr>
          <a:xfrm flipV="1">
            <a:off x="6340475" y="3341370"/>
            <a:ext cx="1642745" cy="43688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939280" y="1001395"/>
            <a:ext cx="1337310" cy="1880870"/>
            <a:chOff x="7651" y="1267"/>
            <a:chExt cx="2106" cy="2962"/>
          </a:xfrm>
        </p:grpSpPr>
        <p:sp>
          <p:nvSpPr>
            <p:cNvPr id="6" name="文本框 91"/>
            <p:cNvSpPr txBox="1"/>
            <p:nvPr/>
          </p:nvSpPr>
          <p:spPr>
            <a:xfrm>
              <a:off x="7814" y="3751"/>
              <a:ext cx="1704" cy="47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DMS</a:t>
              </a:r>
              <a:r>
                <a:rPr lang="zh-CN" altLang="en-US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服务器</a:t>
              </a:r>
              <a:endParaRPr lang="zh-CN" altLang="en-US" sz="1400" b="1" kern="1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endParaRPr>
            </a:p>
          </p:txBody>
        </p:sp>
        <p:pic>
          <p:nvPicPr>
            <p:cNvPr id="7" name="图片 6" descr="服务器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7651" y="1267"/>
              <a:ext cx="2106" cy="2581"/>
            </a:xfrm>
            <a:prstGeom prst="rect">
              <a:avLst/>
            </a:prstGeom>
          </p:spPr>
        </p:pic>
      </p:grpSp>
      <p:pic>
        <p:nvPicPr>
          <p:cNvPr id="8" name="图片 7" descr="21.视频探测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895985"/>
            <a:ext cx="708660" cy="563880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图片 8" descr="21.视频探测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944370"/>
            <a:ext cx="708660" cy="563880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2" name="图片 11" descr="21.视频探测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3019425"/>
            <a:ext cx="708660" cy="563880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3" name="图片 12" descr="21.视频探测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4102100"/>
            <a:ext cx="708660" cy="563880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27" name="文本框 26"/>
          <p:cNvSpPr txBox="1"/>
          <p:nvPr/>
        </p:nvSpPr>
        <p:spPr>
          <a:xfrm>
            <a:off x="3970655" y="170815"/>
            <a:ext cx="156972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视频探测器</a:t>
            </a:r>
            <a:endParaRPr lang="zh-CN" altLang="en-US"/>
          </a:p>
        </p:txBody>
      </p:sp>
      <p:pic>
        <p:nvPicPr>
          <p:cNvPr id="14" name="图片 13" descr="21.视频探测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5226685"/>
            <a:ext cx="708660" cy="563880"/>
          </a:xfrm>
          <a:prstGeom prst="rect">
            <a:avLst/>
          </a:prstGeom>
          <a:solidFill>
            <a:schemeClr val="lt1"/>
          </a:solidFill>
        </p:spPr>
      </p:pic>
      <p:cxnSp>
        <p:nvCxnSpPr>
          <p:cNvPr id="15" name="直接连接符 14"/>
          <p:cNvCxnSpPr>
            <a:stCxn id="8" idx="2"/>
            <a:endCxn id="9" idx="0"/>
          </p:cNvCxnSpPr>
          <p:nvPr/>
        </p:nvCxnSpPr>
        <p:spPr>
          <a:xfrm>
            <a:off x="3275330" y="1459865"/>
            <a:ext cx="0" cy="4845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9" idx="2"/>
            <a:endCxn id="12" idx="0"/>
          </p:cNvCxnSpPr>
          <p:nvPr/>
        </p:nvCxnSpPr>
        <p:spPr>
          <a:xfrm>
            <a:off x="3275330" y="2508250"/>
            <a:ext cx="0" cy="511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2" idx="2"/>
            <a:endCxn id="13" idx="0"/>
          </p:cNvCxnSpPr>
          <p:nvPr/>
        </p:nvCxnSpPr>
        <p:spPr>
          <a:xfrm>
            <a:off x="3275330" y="3583305"/>
            <a:ext cx="0" cy="5187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3" idx="2"/>
            <a:endCxn id="14" idx="0"/>
          </p:cNvCxnSpPr>
          <p:nvPr/>
        </p:nvCxnSpPr>
        <p:spPr>
          <a:xfrm>
            <a:off x="3275330" y="4665980"/>
            <a:ext cx="0" cy="560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8" idx="3"/>
            <a:endCxn id="7" idx="3"/>
          </p:cNvCxnSpPr>
          <p:nvPr/>
        </p:nvCxnSpPr>
        <p:spPr>
          <a:xfrm>
            <a:off x="3629660" y="1177925"/>
            <a:ext cx="3309620" cy="643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 rot="660000">
            <a:off x="4933950" y="1124585"/>
            <a:ext cx="1316355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设备主动上报数据</a:t>
            </a:r>
            <a:endParaRPr lang="zh-CN" altLang="en-US" sz="1000"/>
          </a:p>
        </p:txBody>
      </p:sp>
      <p:sp>
        <p:nvSpPr>
          <p:cNvPr id="22" name="文本框 21"/>
          <p:cNvSpPr txBox="1"/>
          <p:nvPr/>
        </p:nvSpPr>
        <p:spPr>
          <a:xfrm>
            <a:off x="4629785" y="3236595"/>
            <a:ext cx="4043680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无限制设备连接数量，设备越多，服务器需要的内存越大（500个 1v3/1v6 设备 需要 2g内存）</a:t>
            </a:r>
            <a:endParaRPr lang="zh-CN" altLang="en-US" sz="10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373755" y="435610"/>
            <a:ext cx="107505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引导屏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067550" y="2020570"/>
            <a:ext cx="1337310" cy="1880870"/>
            <a:chOff x="7651" y="1267"/>
            <a:chExt cx="2106" cy="2962"/>
          </a:xfrm>
        </p:grpSpPr>
        <p:sp>
          <p:nvSpPr>
            <p:cNvPr id="7" name="文本框 91"/>
            <p:cNvSpPr txBox="1"/>
            <p:nvPr/>
          </p:nvSpPr>
          <p:spPr>
            <a:xfrm>
              <a:off x="7814" y="3751"/>
              <a:ext cx="1704" cy="47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DMS</a:t>
              </a:r>
              <a:r>
                <a:rPr lang="zh-CN" altLang="en-US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服务器</a:t>
              </a:r>
              <a:endParaRPr lang="zh-CN" altLang="en-US" sz="1400" b="1" kern="1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endParaRPr>
            </a:p>
          </p:txBody>
        </p:sp>
        <p:pic>
          <p:nvPicPr>
            <p:cNvPr id="8" name="图片 7" descr="服务器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7651" y="1267"/>
              <a:ext cx="2106" cy="2581"/>
            </a:xfrm>
            <a:prstGeom prst="rect">
              <a:avLst/>
            </a:prstGeom>
          </p:spPr>
        </p:pic>
      </p:grpSp>
      <p:pic>
        <p:nvPicPr>
          <p:cNvPr id="9" name="图片 8" descr="12.双向引导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743710"/>
            <a:ext cx="1203325" cy="55308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2" name="图片 11" descr="12.双向引导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1682115"/>
            <a:ext cx="1203325" cy="55308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3" name="图片 12" descr="12.双向引导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30" y="1682115"/>
            <a:ext cx="1203325" cy="553085"/>
          </a:xfrm>
          <a:prstGeom prst="rect">
            <a:avLst/>
          </a:prstGeom>
          <a:solidFill>
            <a:schemeClr val="lt1"/>
          </a:solidFill>
        </p:spPr>
      </p:pic>
      <p:cxnSp>
        <p:nvCxnSpPr>
          <p:cNvPr id="14" name="直接连接符 13"/>
          <p:cNvCxnSpPr>
            <a:stCxn id="9" idx="3"/>
            <a:endCxn id="13" idx="1"/>
          </p:cNvCxnSpPr>
          <p:nvPr/>
        </p:nvCxnSpPr>
        <p:spPr>
          <a:xfrm flipV="1">
            <a:off x="1752600" y="1958975"/>
            <a:ext cx="417830" cy="61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12" idx="1"/>
          </p:cNvCxnSpPr>
          <p:nvPr/>
        </p:nvCxnSpPr>
        <p:spPr>
          <a:xfrm flipV="1">
            <a:off x="3244850" y="1958975"/>
            <a:ext cx="42545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对象 74"/>
          <p:cNvGraphicFramePr/>
          <p:nvPr/>
        </p:nvGraphicFramePr>
        <p:xfrm>
          <a:off x="5949315" y="1522095"/>
          <a:ext cx="525145" cy="71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" name="" r:id="rId3" imgW="2781300" imgH="3381375" progId="Picture.PicObj.1">
                  <p:embed/>
                </p:oleObj>
              </mc:Choice>
              <mc:Fallback>
                <p:oleObj name="" r:id="rId3" imgW="2781300" imgH="3381375" progId="Picture.PicObj.1">
                  <p:embed/>
                  <p:pic>
                    <p:nvPicPr>
                      <p:cNvPr id="0" name="图片 61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5949315" y="1522095"/>
                        <a:ext cx="525145" cy="713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/>
          <p:cNvCxnSpPr>
            <a:endCxn id="75" idx="1"/>
          </p:cNvCxnSpPr>
          <p:nvPr/>
        </p:nvCxnSpPr>
        <p:spPr>
          <a:xfrm flipV="1">
            <a:off x="4942205" y="1878965"/>
            <a:ext cx="1007110" cy="8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75" idx="3"/>
            <a:endCxn id="8" idx="3"/>
          </p:cNvCxnSpPr>
          <p:nvPr/>
        </p:nvCxnSpPr>
        <p:spPr>
          <a:xfrm>
            <a:off x="6474460" y="1878965"/>
            <a:ext cx="593090" cy="961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567815" y="1352550"/>
            <a:ext cx="4572000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室内屏，服务器轮询设备，走</a:t>
            </a:r>
            <a:r>
              <a:rPr lang="en-US" altLang="zh-CN" sz="1000"/>
              <a:t>485</a:t>
            </a:r>
            <a:r>
              <a:rPr lang="zh-CN" altLang="en-US" sz="1000"/>
              <a:t>连线，建议每条</a:t>
            </a:r>
            <a:r>
              <a:rPr lang="en-US" altLang="zh-CN" sz="1000"/>
              <a:t>485</a:t>
            </a:r>
            <a:r>
              <a:rPr lang="zh-CN" altLang="en-US" sz="1000"/>
              <a:t>线带</a:t>
            </a:r>
            <a:r>
              <a:rPr lang="en-US" altLang="zh-CN" sz="1000"/>
              <a:t>32</a:t>
            </a:r>
            <a:r>
              <a:rPr lang="zh-CN" altLang="en-US" sz="1000"/>
              <a:t>个室内屏</a:t>
            </a:r>
            <a:endParaRPr lang="zh-CN" altLang="en-US" sz="1000"/>
          </a:p>
        </p:txBody>
      </p:sp>
      <p:sp>
        <p:nvSpPr>
          <p:cNvPr id="80" name="文本框 79"/>
          <p:cNvSpPr txBox="1"/>
          <p:nvPr/>
        </p:nvSpPr>
        <p:spPr>
          <a:xfrm>
            <a:off x="5712460" y="1158875"/>
            <a:ext cx="1458595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485</a:t>
            </a:r>
            <a:r>
              <a:rPr lang="zh-CN" altLang="en-US" sz="1000"/>
              <a:t>转网络（可选）</a:t>
            </a:r>
            <a:endParaRPr lang="zh-CN" altLang="en-US" sz="1000"/>
          </a:p>
        </p:txBody>
      </p:sp>
      <p:cxnSp>
        <p:nvCxnSpPr>
          <p:cNvPr id="21" name="直接连接符 20"/>
          <p:cNvCxnSpPr>
            <a:endCxn id="8" idx="3"/>
          </p:cNvCxnSpPr>
          <p:nvPr/>
        </p:nvCxnSpPr>
        <p:spPr>
          <a:xfrm>
            <a:off x="4925695" y="1969770"/>
            <a:ext cx="2141855" cy="87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二级诱导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760" y="2617470"/>
            <a:ext cx="1051560" cy="792480"/>
          </a:xfrm>
          <a:prstGeom prst="rect">
            <a:avLst/>
          </a:prstGeom>
        </p:spPr>
      </p:pic>
      <p:pic>
        <p:nvPicPr>
          <p:cNvPr id="24" name="图片 23" descr="二级诱导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760" y="3597910"/>
            <a:ext cx="1051560" cy="792480"/>
          </a:xfrm>
          <a:prstGeom prst="rect">
            <a:avLst/>
          </a:prstGeom>
        </p:spPr>
      </p:pic>
      <p:pic>
        <p:nvPicPr>
          <p:cNvPr id="28" name="图片 27" descr="二级诱导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760" y="4758055"/>
            <a:ext cx="1051560" cy="792480"/>
          </a:xfrm>
          <a:prstGeom prst="rect">
            <a:avLst/>
          </a:prstGeom>
        </p:spPr>
      </p:pic>
      <p:cxnSp>
        <p:nvCxnSpPr>
          <p:cNvPr id="29" name="直接连接符 28"/>
          <p:cNvCxnSpPr>
            <a:stCxn id="22" idx="3"/>
            <a:endCxn id="8" idx="3"/>
          </p:cNvCxnSpPr>
          <p:nvPr/>
        </p:nvCxnSpPr>
        <p:spPr>
          <a:xfrm flipV="1">
            <a:off x="3449320" y="2840355"/>
            <a:ext cx="3618230" cy="17335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4" idx="3"/>
            <a:endCxn id="8" idx="3"/>
          </p:cNvCxnSpPr>
          <p:nvPr/>
        </p:nvCxnSpPr>
        <p:spPr>
          <a:xfrm flipV="1">
            <a:off x="3449320" y="2840355"/>
            <a:ext cx="3618230" cy="115379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8" idx="3"/>
          </p:cNvCxnSpPr>
          <p:nvPr/>
        </p:nvCxnSpPr>
        <p:spPr>
          <a:xfrm flipV="1">
            <a:off x="3449320" y="2840355"/>
            <a:ext cx="3618230" cy="246634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 rot="19800000">
            <a:off x="3837305" y="3691890"/>
            <a:ext cx="2399665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4G</a:t>
            </a:r>
            <a:r>
              <a:rPr lang="zh-CN" altLang="en-US" sz="1000"/>
              <a:t>屏，</a:t>
            </a:r>
            <a:r>
              <a:rPr lang="en-US" altLang="zh-CN" sz="1000"/>
              <a:t>18</a:t>
            </a:r>
            <a:r>
              <a:rPr lang="zh-CN" altLang="en-US" sz="1000"/>
              <a:t>屏，走</a:t>
            </a:r>
            <a:r>
              <a:rPr lang="en-US" altLang="zh-CN" sz="1000"/>
              <a:t>4G,</a:t>
            </a:r>
            <a:r>
              <a:rPr lang="zh-CN" altLang="en-US" sz="1000"/>
              <a:t>主动上报数据</a:t>
            </a:r>
            <a:endParaRPr lang="zh-CN" altLang="en-US" sz="1000"/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8000"/>
          </a:blip>
          <a:srcRect l="9157" t="19637" r="6356" b="20623"/>
          <a:stretch>
            <a:fillRect/>
          </a:stretch>
        </p:blipFill>
        <p:spPr>
          <a:xfrm>
            <a:off x="2804795" y="2866390"/>
            <a:ext cx="1054100" cy="59499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7101840" y="2344420"/>
            <a:ext cx="1337310" cy="1880870"/>
            <a:chOff x="7651" y="1267"/>
            <a:chExt cx="2106" cy="2962"/>
          </a:xfrm>
        </p:grpSpPr>
        <p:sp>
          <p:nvSpPr>
            <p:cNvPr id="7" name="文本框 91"/>
            <p:cNvSpPr txBox="1"/>
            <p:nvPr/>
          </p:nvSpPr>
          <p:spPr>
            <a:xfrm>
              <a:off x="7814" y="3751"/>
              <a:ext cx="1704" cy="47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DMS</a:t>
              </a:r>
              <a:r>
                <a:rPr lang="zh-CN" altLang="en-US" sz="1400" b="1" kern="1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Times New Roman" panose="02020603050405020304"/>
                </a:rPr>
                <a:t>服务器</a:t>
              </a:r>
              <a:endParaRPr lang="zh-CN" altLang="en-US" sz="1400" b="1" kern="1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Times New Roman" panose="02020603050405020304"/>
              </a:endParaRPr>
            </a:p>
          </p:txBody>
        </p:sp>
        <p:pic>
          <p:nvPicPr>
            <p:cNvPr id="8" name="图片 7" descr="服务器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7651" y="1267"/>
              <a:ext cx="2106" cy="2581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3373755" y="435610"/>
            <a:ext cx="107505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抓拍枪</a:t>
            </a:r>
            <a:endParaRPr lang="zh-CN" altLang="en-US"/>
          </a:p>
        </p:txBody>
      </p:sp>
      <p:pic>
        <p:nvPicPr>
          <p:cNvPr id="5" name="图片 1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8000"/>
          </a:blip>
          <a:srcRect l="9157" t="19637" r="6356" b="20623"/>
          <a:stretch>
            <a:fillRect/>
          </a:stretch>
        </p:blipFill>
        <p:spPr>
          <a:xfrm>
            <a:off x="2804795" y="3921760"/>
            <a:ext cx="1054100" cy="594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8000"/>
          </a:blip>
          <a:srcRect l="9157" t="19637" r="6356" b="20623"/>
          <a:stretch>
            <a:fillRect/>
          </a:stretch>
        </p:blipFill>
        <p:spPr>
          <a:xfrm>
            <a:off x="2564765" y="1233170"/>
            <a:ext cx="1054100" cy="594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8000"/>
          </a:blip>
          <a:srcRect l="9157" t="19637" r="6356" b="20623"/>
          <a:stretch>
            <a:fillRect/>
          </a:stretch>
        </p:blipFill>
        <p:spPr>
          <a:xfrm>
            <a:off x="2804795" y="4832350"/>
            <a:ext cx="1054100" cy="594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8000"/>
          </a:blip>
          <a:srcRect l="9157" t="19637" r="6356" b="20623"/>
          <a:stretch>
            <a:fillRect/>
          </a:stretch>
        </p:blipFill>
        <p:spPr>
          <a:xfrm>
            <a:off x="2675890" y="2054860"/>
            <a:ext cx="1054100" cy="59499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6" name="直接连接符 15"/>
          <p:cNvCxnSpPr>
            <a:stCxn id="10" idx="3"/>
          </p:cNvCxnSpPr>
          <p:nvPr/>
        </p:nvCxnSpPr>
        <p:spPr>
          <a:xfrm>
            <a:off x="3618865" y="1530985"/>
            <a:ext cx="3404870" cy="17443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5" idx="3"/>
          </p:cNvCxnSpPr>
          <p:nvPr/>
        </p:nvCxnSpPr>
        <p:spPr>
          <a:xfrm>
            <a:off x="3729990" y="2352675"/>
            <a:ext cx="3302635" cy="9309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147484680" idx="3"/>
          </p:cNvCxnSpPr>
          <p:nvPr/>
        </p:nvCxnSpPr>
        <p:spPr>
          <a:xfrm>
            <a:off x="3858895" y="3164205"/>
            <a:ext cx="3190875" cy="119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5" idx="3"/>
          </p:cNvCxnSpPr>
          <p:nvPr/>
        </p:nvCxnSpPr>
        <p:spPr>
          <a:xfrm flipV="1">
            <a:off x="3858895" y="3275330"/>
            <a:ext cx="3207385" cy="9442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4" idx="3"/>
          </p:cNvCxnSpPr>
          <p:nvPr/>
        </p:nvCxnSpPr>
        <p:spPr>
          <a:xfrm flipV="1">
            <a:off x="3858895" y="3266440"/>
            <a:ext cx="3173730" cy="18637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 rot="1500000">
            <a:off x="5189855" y="2021205"/>
            <a:ext cx="1501775" cy="254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走网线，主动上报数据</a:t>
            </a:r>
            <a:endParaRPr lang="zh-CN" altLang="en-US" sz="10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5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7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WPS 演示</Application>
  <PresentationFormat>宽屏</PresentationFormat>
  <Paragraphs>68</Paragraphs>
  <Slides>7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宋体</vt:lpstr>
      <vt:lpstr>Wingdings</vt:lpstr>
      <vt:lpstr>黑体</vt:lpstr>
      <vt:lpstr>Times New Roman</vt:lpstr>
      <vt:lpstr>Calibri</vt:lpstr>
      <vt:lpstr>微软雅黑</vt:lpstr>
      <vt:lpstr>Arial Unicode MS</vt:lpstr>
      <vt:lpstr>Office 主题</vt:lpstr>
      <vt:lpstr>Picture.PicObj.1</vt:lpstr>
      <vt:lpstr>Picture.PicObj.1</vt:lpstr>
      <vt:lpstr>Picture.PicObj.1</vt:lpstr>
      <vt:lpstr>Picture.PicObj.1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北北</cp:lastModifiedBy>
  <cp:revision>44</cp:revision>
  <dcterms:created xsi:type="dcterms:W3CDTF">2018-03-01T02:03:00Z</dcterms:created>
  <dcterms:modified xsi:type="dcterms:W3CDTF">2018-08-20T05:59:42Z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